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72" r:id="rId5"/>
    <p:sldId id="274" r:id="rId6"/>
    <p:sldId id="264" r:id="rId7"/>
    <p:sldId id="277" r:id="rId8"/>
    <p:sldId id="267" r:id="rId9"/>
    <p:sldId id="266" r:id="rId10"/>
    <p:sldId id="278" r:id="rId11"/>
    <p:sldId id="280" r:id="rId12"/>
    <p:sldId id="269" r:id="rId13"/>
    <p:sldId id="275" r:id="rId14"/>
    <p:sldId id="271" r:id="rId15"/>
    <p:sldId id="263" r:id="rId16"/>
    <p:sldId id="270" r:id="rId17"/>
    <p:sldId id="256" r:id="rId18"/>
    <p:sldId id="27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FF99CC"/>
    <a:srgbClr val="CC0066"/>
    <a:srgbClr val="0099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57" autoAdjust="0"/>
    <p:restoredTop sz="94590" autoAdjust="0"/>
  </p:normalViewPr>
  <p:slideViewPr>
    <p:cSldViewPr>
      <p:cViewPr>
        <p:scale>
          <a:sx n="70" d="100"/>
          <a:sy n="70" d="100"/>
        </p:scale>
        <p:origin x="-130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EE986-9CCE-4B99-BD27-E2C592E03585}" type="datetimeFigureOut">
              <a:rPr lang="en-US" smtClean="0"/>
              <a:t>12-Nov-17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B93FF-B419-411F-B5BD-19D4B0F99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79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B93FF-B419-411F-B5BD-19D4B0F99BA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62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12-Nov-17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12-Nov-17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12-Nov-17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12-Nov-17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12-Nov-17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12-Nov-17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615" y="-32982"/>
            <a:ext cx="9202615" cy="69400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96540" y="1489523"/>
            <a:ext cx="4191000" cy="646331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36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Welcome Everybody</a:t>
            </a:r>
            <a:endParaRPr lang="en-US" sz="3600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99" y="2438400"/>
            <a:ext cx="2810465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93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774" y="0"/>
            <a:ext cx="88392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8D298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New words with sentences(by using sentences)</a:t>
            </a:r>
            <a:endParaRPr lang="en-US" sz="3600" dirty="0">
              <a:solidFill>
                <a:srgbClr val="8D298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416094"/>
              </p:ext>
            </p:extLst>
          </p:nvPr>
        </p:nvGraphicFramePr>
        <p:xfrm>
          <a:off x="228600" y="780645"/>
          <a:ext cx="8686800" cy="6077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6705600"/>
              </a:tblGrid>
              <a:tr h="838095"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643267"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79799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797996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5" t="6684"/>
          <a:stretch/>
        </p:blipFill>
        <p:spPr>
          <a:xfrm>
            <a:off x="6985379" y="3237406"/>
            <a:ext cx="1971368" cy="18455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38306" y="850612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Word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22413" y="850612"/>
            <a:ext cx="181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Meaning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5" r="12097"/>
          <a:stretch/>
        </p:blipFill>
        <p:spPr>
          <a:xfrm>
            <a:off x="6914142" y="1600200"/>
            <a:ext cx="1925058" cy="17525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2182099" y="1692494"/>
            <a:ext cx="3654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Tasks to be undertaken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59353" y="3372513"/>
            <a:ext cx="4649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person who teaches students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32458" y="4965628"/>
            <a:ext cx="40484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Directly derived from the first stage of development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3732662" y="2231246"/>
            <a:ext cx="398695" cy="49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226825" y="2714186"/>
            <a:ext cx="3488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He works in a office.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50036" y="4361440"/>
            <a:ext cx="2718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She is a teacher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67715" y="6322963"/>
            <a:ext cx="4881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He is a primary school teacher.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946043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Work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0360" y="3833222"/>
            <a:ext cx="1329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Teacher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64593" y="5442682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Primary</a:t>
            </a:r>
            <a:endParaRPr lang="en-US" sz="2800" dirty="0"/>
          </a:p>
        </p:txBody>
      </p:sp>
      <p:sp>
        <p:nvSpPr>
          <p:cNvPr id="21" name="Down Arrow 20"/>
          <p:cNvSpPr/>
          <p:nvPr/>
        </p:nvSpPr>
        <p:spPr>
          <a:xfrm>
            <a:off x="3771565" y="3866069"/>
            <a:ext cx="398695" cy="49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3809999" y="5894270"/>
            <a:ext cx="398695" cy="49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535" y="4960062"/>
            <a:ext cx="2307032" cy="20116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3937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 animBg="1"/>
      <p:bldP spid="18" grpId="0"/>
      <p:bldP spid="19" grpId="0"/>
      <p:bldP spid="20" grpId="0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1384" y="401782"/>
            <a:ext cx="3946815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8D298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Lets play a game 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Time:5 minutes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1384" y="1816387"/>
            <a:ext cx="35814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9C2D1A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D2981"/>
                </a:solidFill>
              </a:rPr>
              <a:t>Jumble word game</a:t>
            </a:r>
            <a:endParaRPr lang="en-US" sz="3200" dirty="0">
              <a:solidFill>
                <a:srgbClr val="8D298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14573" y="3914837"/>
            <a:ext cx="4667251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8D298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Arrange the letters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Rwok,ldo,ctaehre,rpiamry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86400"/>
            <a:ext cx="9143999" cy="14298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55227"/>
            <a:ext cx="4023360" cy="30175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6189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oice 001g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02853" y="2286000"/>
            <a:ext cx="2138292" cy="17373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8122"/>
            <a:ext cx="9143999" cy="14298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199" y="183205"/>
            <a:ext cx="36576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80008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Let’s listen my audio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3669" r="990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85" r="17262"/>
          <a:stretch/>
        </p:blipFill>
        <p:spPr>
          <a:xfrm>
            <a:off x="37270" y="-41649"/>
            <a:ext cx="1296230" cy="6172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3669" r="990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85" r="17262"/>
          <a:stretch/>
        </p:blipFill>
        <p:spPr>
          <a:xfrm>
            <a:off x="8001000" y="0"/>
            <a:ext cx="129623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2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963102"/>
            <a:ext cx="5212080" cy="293179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269673" y="148188"/>
            <a:ext cx="30099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429B15"/>
                </a:solidFill>
                <a:latin typeface="Times New Roman" pitchFamily="18" charset="0"/>
                <a:cs typeface="Times New Roman" pitchFamily="18" charset="0"/>
              </a:rPr>
              <a:t>Silent Reading</a:t>
            </a:r>
            <a:r>
              <a:rPr lang="bn-IN" sz="3600" dirty="0" smtClean="0">
                <a:solidFill>
                  <a:srgbClr val="429B15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429B15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2419350" cy="586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914399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52982"/>
            <a:ext cx="7924800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Match the words with their similar meaning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gw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Time:5 minutes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286000"/>
            <a:ext cx="9144000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Teacher      Tasks to be Undertaken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Work      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Directly derived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from the first stage of 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Primary   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 person who teaches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students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8122"/>
            <a:ext cx="9143999" cy="14298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8800" y="318598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development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219200" y="2667000"/>
            <a:ext cx="8382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933734" y="2569191"/>
            <a:ext cx="1028700" cy="394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032112" y="3061500"/>
            <a:ext cx="1025288" cy="647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04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2975" y="97766"/>
            <a:ext cx="7578049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D298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One read and another listen(pw)</a:t>
            </a:r>
          </a:p>
          <a:p>
            <a:r>
              <a:rPr lang="en-US" sz="3200" dirty="0">
                <a:solidFill>
                  <a:srgbClr val="8D298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8D298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                            Time:5 minutes</a:t>
            </a:r>
            <a:endParaRPr lang="en-US" sz="3200" dirty="0">
              <a:solidFill>
                <a:srgbClr val="8D298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47800"/>
            <a:ext cx="6177280" cy="347472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" y="5428122"/>
            <a:ext cx="9143999" cy="142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54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1040" y="36394"/>
            <a:ext cx="5731946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Complete the table on blackboard with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Mahbub’s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information(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iw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Time:5 minutes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917458"/>
              </p:ext>
            </p:extLst>
          </p:nvPr>
        </p:nvGraphicFramePr>
        <p:xfrm>
          <a:off x="228600" y="2286000"/>
          <a:ext cx="6096000" cy="2590799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6096000"/>
              </a:tblGrid>
              <a:tr h="6756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Name: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9759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Age: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9919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Job: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5481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Work place: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8" y="5424435"/>
            <a:ext cx="9143999" cy="14298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906" y="0"/>
            <a:ext cx="3413760" cy="2560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778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19300" y="1325786"/>
            <a:ext cx="39243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nswer the questions                 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819400"/>
            <a:ext cx="7848600" cy="20621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800080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What is the persons name?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How old is he?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What does he do?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Where does he work?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207208"/>
            <a:ext cx="3657600" cy="646331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en-US" sz="3600" dirty="0" smtClean="0">
                <a:solidFill>
                  <a:srgbClr val="0099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Evaluation</a:t>
            </a:r>
            <a:endParaRPr lang="en-US" sz="3600" dirty="0">
              <a:solidFill>
                <a:srgbClr val="0099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" y="5715106"/>
            <a:ext cx="9144000" cy="113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91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402" y="85772"/>
            <a:ext cx="1981200" cy="106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" y="2514600"/>
            <a:ext cx="9144000" cy="453357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52800" y="1349337"/>
            <a:ext cx="3128023" cy="646331"/>
          </a:xfrm>
          <a:prstGeom prst="rect">
            <a:avLst/>
          </a:prstGeom>
        </p:spPr>
        <p:txBody>
          <a:bodyPr wrap="square">
            <a:prstTxWarp prst="textWave2">
              <a:avLst/>
            </a:prstTxWarp>
            <a:spAutoFit/>
          </a:bodyPr>
          <a:lstStyle/>
          <a:p>
            <a:r>
              <a:rPr lang="en-US" sz="3600" dirty="0" smtClean="0">
                <a:solidFill>
                  <a:srgbClr val="8D298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Thanks a lot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9079"/>
            <a:ext cx="2194560" cy="21945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5638800" y="5867400"/>
            <a:ext cx="31242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en-US" sz="3600" dirty="0" smtClean="0">
                <a:solidFill>
                  <a:srgbClr val="80008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See you</a:t>
            </a:r>
            <a:endParaRPr lang="en-US" sz="3600" dirty="0">
              <a:solidFill>
                <a:srgbClr val="80008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95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6255" y="508680"/>
            <a:ext cx="4191000" cy="22467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A9639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Rafeya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Akter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Happy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Assistant Teacher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A.M.Government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Primary School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Hatiya,Noakhali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4357258" y="665018"/>
            <a:ext cx="457200" cy="548640"/>
          </a:xfrm>
          <a:prstGeom prst="star5">
            <a:avLst/>
          </a:prstGeom>
          <a:solidFill>
            <a:srgbClr val="A96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4357255" y="1083425"/>
            <a:ext cx="457200" cy="548640"/>
          </a:xfrm>
          <a:prstGeom prst="star5">
            <a:avLst/>
          </a:prstGeom>
          <a:solidFill>
            <a:srgbClr val="A96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4357255" y="1544860"/>
            <a:ext cx="457200" cy="548640"/>
          </a:xfrm>
          <a:prstGeom prst="star5">
            <a:avLst/>
          </a:prstGeom>
          <a:solidFill>
            <a:srgbClr val="A96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4364184" y="2043211"/>
            <a:ext cx="457200" cy="548640"/>
          </a:xfrm>
          <a:prstGeom prst="star5">
            <a:avLst/>
          </a:prstGeom>
          <a:solidFill>
            <a:srgbClr val="A96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4364182" y="2508938"/>
            <a:ext cx="457200" cy="548640"/>
          </a:xfrm>
          <a:prstGeom prst="star5">
            <a:avLst/>
          </a:prstGeom>
          <a:solidFill>
            <a:srgbClr val="A96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4391892" y="3011898"/>
            <a:ext cx="457200" cy="548640"/>
          </a:xfrm>
          <a:prstGeom prst="star5">
            <a:avLst/>
          </a:prstGeom>
          <a:solidFill>
            <a:srgbClr val="A96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14455" y="2604476"/>
            <a:ext cx="4191000" cy="2677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Class:Three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Subject:English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Lesson: </a:t>
            </a:r>
            <a:r>
              <a:rPr lang="en-US" sz="2800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Introducing A Teacher</a:t>
            </a:r>
            <a:endParaRPr lang="en-US" sz="2800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Unit:34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Time:45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minutes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8122"/>
            <a:ext cx="9143999" cy="14298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3593"/>
            <a:ext cx="2286000" cy="2468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248687"/>
            <a:ext cx="2651760" cy="19862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424" y="43593"/>
            <a:ext cx="914400" cy="24653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5600"/>
            <a:ext cx="914400" cy="299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3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6757" y="5048854"/>
            <a:ext cx="50292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What is today’s lesson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might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be?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3810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33500" y="104001"/>
            <a:ext cx="4457700" cy="646331"/>
          </a:xfrm>
          <a:prstGeom prst="rect">
            <a:avLst/>
          </a:prstGeom>
          <a:noFill/>
          <a:ln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8D298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Let’s watch the video</a:t>
            </a:r>
            <a:endParaRPr lang="en-US" sz="3600" dirty="0">
              <a:solidFill>
                <a:srgbClr val="8D298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0632" y="4267200"/>
            <a:ext cx="4401449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Who is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introducing himself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669" r="990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85" r="17262"/>
          <a:stretch/>
        </p:blipFill>
        <p:spPr>
          <a:xfrm>
            <a:off x="-11373" y="133571"/>
            <a:ext cx="1296230" cy="6172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669" r="990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85" r="17262"/>
          <a:stretch/>
        </p:blipFill>
        <p:spPr>
          <a:xfrm>
            <a:off x="7847770" y="25049"/>
            <a:ext cx="1296230" cy="6172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49" y="6197248"/>
            <a:ext cx="9143999" cy="804703"/>
          </a:xfrm>
          <a:prstGeom prst="rect">
            <a:avLst/>
          </a:prstGeom>
        </p:spPr>
      </p:pic>
      <p:pic>
        <p:nvPicPr>
          <p:cNvPr id="3" name="videoplayback_Segment_0_x264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 rot="10800000" flipH="1" flipV="1">
            <a:off x="2775006" y="838199"/>
            <a:ext cx="3755708" cy="281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62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381000"/>
            <a:ext cx="3513931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80008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Todays lesson is----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313188"/>
            <a:ext cx="5394960" cy="4046220"/>
          </a:xfrm>
          <a:prstGeom prst="rect">
            <a:avLst/>
          </a:prstGeom>
          <a:ln w="228600" cap="sq" cmpd="thickThin">
            <a:solidFill>
              <a:srgbClr val="FF99CC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2971800" y="3386811"/>
            <a:ext cx="3810000" cy="584775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US" sz="3200" dirty="0" smtClean="0">
                <a:solidFill>
                  <a:srgbClr val="00CC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Introducing a Teacher</a:t>
            </a:r>
            <a:endParaRPr lang="en-US" sz="3200" dirty="0">
              <a:solidFill>
                <a:srgbClr val="00CC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5428122"/>
            <a:ext cx="9143999" cy="142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96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42672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92D05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Learning outcomes-------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9443"/>
            <a:ext cx="9144000" cy="12477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8250" y="2362200"/>
            <a:ext cx="66675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80008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read the texts with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proper pronunciation, stress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intonation.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spell the words( teacher ,work and primary )and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use in sentences.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write  about people.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1470" y="1219200"/>
            <a:ext cx="4913748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FF3399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Students will be able to</a:t>
            </a:r>
            <a:r>
              <a:rPr lang="en-US" sz="3200" dirty="0" smtClean="0"/>
              <a:t>-----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245" y="292192"/>
            <a:ext cx="1953235" cy="13865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979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23889" y="4904902"/>
            <a:ext cx="3505200" cy="523220"/>
          </a:xfrm>
          <a:prstGeom prst="rect">
            <a:avLst/>
          </a:prstGeom>
          <a:solidFill>
            <a:srgbClr val="FF99CC"/>
          </a:solidFill>
          <a:ln>
            <a:solidFill>
              <a:srgbClr val="80008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This is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Mahbub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Alam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409" y="304800"/>
            <a:ext cx="5852160" cy="438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28122"/>
            <a:ext cx="9143999" cy="142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2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77876" y="4710752"/>
            <a:ext cx="2789949" cy="523220"/>
          </a:xfrm>
          <a:prstGeom prst="rect">
            <a:avLst/>
          </a:prstGeom>
          <a:solidFill>
            <a:srgbClr val="FF99CC"/>
          </a:solidFill>
          <a:ln>
            <a:solidFill>
              <a:srgbClr val="80008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He is30 years old.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71762"/>
            <a:ext cx="54864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8" y="5428122"/>
            <a:ext cx="9143999" cy="142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3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05100" y="4953000"/>
            <a:ext cx="3733800" cy="523220"/>
          </a:xfrm>
          <a:prstGeom prst="rect">
            <a:avLst/>
          </a:prstGeom>
          <a:solidFill>
            <a:srgbClr val="FF99CC"/>
          </a:solidFill>
          <a:ln>
            <a:solidFill>
              <a:srgbClr val="80008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He is an English teacher.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95641"/>
            <a:ext cx="5852160" cy="438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8122"/>
            <a:ext cx="9143999" cy="142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47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70379" y="4572000"/>
            <a:ext cx="60198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80008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He works in a primary school in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Narail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385" y="266131"/>
            <a:ext cx="54864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28122"/>
            <a:ext cx="9143999" cy="142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</TotalTime>
  <Words>271</Words>
  <Application>Microsoft Office PowerPoint</Application>
  <PresentationFormat>On-screen Show (4:3)</PresentationFormat>
  <Paragraphs>69</Paragraphs>
  <Slides>18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ismail - [2010]</cp:lastModifiedBy>
  <cp:revision>252</cp:revision>
  <dcterms:created xsi:type="dcterms:W3CDTF">2006-08-16T00:00:00Z</dcterms:created>
  <dcterms:modified xsi:type="dcterms:W3CDTF">2017-11-12T04:57:14Z</dcterms:modified>
</cp:coreProperties>
</file>